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>
      <p:cViewPr>
        <p:scale>
          <a:sx n="139" d="100"/>
          <a:sy n="139" d="100"/>
        </p:scale>
        <p:origin x="3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51D0-ADD5-56D6-C8DF-56C486B08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15463-FB8E-4CFF-C6A5-F4C04604B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D42C8-C363-17C4-2058-0CC4E3B3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1E4FD-7C2C-7CF9-2B74-49C24720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99D3D-9A90-C205-37F3-23F6F081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3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0A0B-3115-7E97-7EC8-CE294D395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56D00-4407-479C-365E-2664EB8C9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0B832-3C9C-3783-7C60-F96A0995F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10515-EEF9-00F1-340D-ADEF3FCB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B169-40FB-FB18-600B-5318A53C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912DA-9382-ADA2-248A-8A9869BB24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439B0-BBC7-3915-42B4-DF5415932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CE795-F1D4-22A2-2155-A7883708B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AA6BC-A731-E509-3EDA-2F485C0E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3F851-D65C-39F8-1EE8-82C129C64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5FFF8-8626-AEFF-F766-611D0202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9DF57-08D2-F4A5-4625-3EC73702D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58DFE-B0A7-C30E-3CD7-890341186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705F4-10EC-734C-CC78-2BEA8846D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0027B-DFBA-96A1-E220-EECE7B90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4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4BA6-A4D9-A5E3-DD43-F7C421B2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953AE-A37F-EFFD-6344-A942BE1C3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5A7A0-1A4B-A7D9-2829-C75F8842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A3644-7F34-12FC-FCB5-0B26677B0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9F01D-480A-5A5E-E2B1-56DDD3957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4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3BA6B-869D-9EA9-FF06-C8CFE0EB0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AA4F6-032C-C6D5-44FF-4D6CCA3BA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64ED4-BFDE-C338-6150-D4ACD7F44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D9A8B-7A2F-631E-88B3-67568C54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9B14E-6ECB-2876-B2DE-3220E8D37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B90FE-3262-D1F5-6FC6-C297ACC5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8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DC275-E047-C1D3-0C00-6508EEA6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9D4E5-0CB9-A6E7-8F90-632157871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0BFA7-E3F6-72BE-78B9-991FF0389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6F675-1757-31A6-0CAD-8516E5DB1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B0ECA0-BB67-C521-8FF3-CC082BE4D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1E46E-508D-3A78-BB27-A63611D5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98190-C479-BF12-C489-E36150A9F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C23F6-BA71-FD0C-EF6D-3FBC9372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9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6B3D-9F8D-1B06-58B8-C6C3883E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B5163-E441-AA4B-5114-4761F547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A8901-C865-3CC1-551B-3CB2AA8C9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0668E-9F03-B526-2F02-DF75E700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6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E80D8-F615-5DE8-7264-83A99963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BBF4B-C2DE-C43D-9C3D-A91D2597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09419-A445-C1B9-2560-BAA35B8C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8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D4EA-ED26-81E4-ABA0-D0C95F62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6B3AC-B933-A8D3-B1E6-1B6D84545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A9FE9-98F0-4773-9ACC-AEF0EE455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715D-0CCF-AAB8-173E-F2E0A3E2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5EB1E-5B2A-2CD8-1F47-36F8E715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78E33-0F5A-3E91-B910-83841D34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3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E4FF-CEED-C1FD-8021-3F16A22D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24175-9AD5-12B3-F9D2-51597DC3E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4FB78-EE4D-230D-ECA0-B2978C39C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48BAE-A8C4-8C8F-6FF8-CBCE59DB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63E0B-EAD0-D51B-F4B5-72F9791E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1CCA2-9A31-5BCC-176D-9FD9C680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BD0D6A-5C55-E172-4DA1-DF5B768A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9A216-A714-EB60-032B-581E15771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2B516-6829-BE2D-F1EA-277E3F3CD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2EB1A-520E-0F46-9246-ED15D1369223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80ADE-97F1-A360-EECC-9D3C836E5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01C74-1145-3306-1C86-41F9C8CD3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DC7C6-BEE7-0E4F-84AD-D86AC31BE8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6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1B8B6-B0CC-4C3F-6D10-D9C8AAA7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719" y="-49425"/>
            <a:ext cx="6292688" cy="5802985"/>
          </a:xfrm>
          <a:prstGeom prst="rect">
            <a:avLst/>
          </a:prstGeom>
        </p:spPr>
      </p:pic>
      <p:pic>
        <p:nvPicPr>
          <p:cNvPr id="6" name="Picture 5" descr="A picture containing butterfly, art&#10;&#10;Description automatically generated">
            <a:extLst>
              <a:ext uri="{FF2B5EF4-FFF2-40B4-BE49-F238E27FC236}">
                <a16:creationId xmlns:a16="http://schemas.microsoft.com/office/drawing/2014/main" id="{D5E69E43-3725-91AF-45EA-583E6160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806" y="1388946"/>
            <a:ext cx="1043216" cy="1043216"/>
          </a:xfrm>
          <a:prstGeom prst="rect">
            <a:avLst/>
          </a:prstGeom>
        </p:spPr>
      </p:pic>
      <p:pic>
        <p:nvPicPr>
          <p:cNvPr id="8" name="Picture 7" descr="A picture containing illustration, art&#10;&#10;Description automatically generated">
            <a:extLst>
              <a:ext uri="{FF2B5EF4-FFF2-40B4-BE49-F238E27FC236}">
                <a16:creationId xmlns:a16="http://schemas.microsoft.com/office/drawing/2014/main" id="{3B769219-8E33-9642-1DE9-FCB5D5655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291" y="-44721"/>
            <a:ext cx="1078332" cy="1078332"/>
          </a:xfrm>
          <a:prstGeom prst="rect">
            <a:avLst/>
          </a:prstGeom>
        </p:spPr>
      </p:pic>
      <p:pic>
        <p:nvPicPr>
          <p:cNvPr id="10" name="Picture 9" descr="A picture containing crab, invertebrate&#10;&#10;Description automatically generated">
            <a:extLst>
              <a:ext uri="{FF2B5EF4-FFF2-40B4-BE49-F238E27FC236}">
                <a16:creationId xmlns:a16="http://schemas.microsoft.com/office/drawing/2014/main" id="{BDDBD677-7564-A1C6-095F-F529F5841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291" y="4030340"/>
            <a:ext cx="1043217" cy="1043217"/>
          </a:xfrm>
          <a:prstGeom prst="rect">
            <a:avLst/>
          </a:prstGeom>
        </p:spPr>
      </p:pic>
      <p:pic>
        <p:nvPicPr>
          <p:cNvPr id="12" name="Picture 11" descr="A picture containing invertebrate, crustacean, seafood, crab&#10;&#10;Description automatically generated">
            <a:extLst>
              <a:ext uri="{FF2B5EF4-FFF2-40B4-BE49-F238E27FC236}">
                <a16:creationId xmlns:a16="http://schemas.microsoft.com/office/drawing/2014/main" id="{A999A5EC-CD91-5E72-F8DA-338421B0D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376" y="2651634"/>
            <a:ext cx="1186247" cy="1186247"/>
          </a:xfrm>
          <a:prstGeom prst="rect">
            <a:avLst/>
          </a:prstGeom>
        </p:spPr>
      </p:pic>
      <p:pic>
        <p:nvPicPr>
          <p:cNvPr id="14" name="Picture 13" descr="A picture containing plant, flower, leaf&#10;&#10;Description automatically generated">
            <a:extLst>
              <a:ext uri="{FF2B5EF4-FFF2-40B4-BE49-F238E27FC236}">
                <a16:creationId xmlns:a16="http://schemas.microsoft.com/office/drawing/2014/main" id="{036AD1FB-69B1-A5EF-AD89-D75E5F405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936813">
            <a:off x="3242522" y="5468718"/>
            <a:ext cx="1012786" cy="1012786"/>
          </a:xfrm>
          <a:prstGeom prst="rect">
            <a:avLst/>
          </a:prstGeom>
        </p:spPr>
      </p:pic>
      <p:pic>
        <p:nvPicPr>
          <p:cNvPr id="16" name="Picture 15" descr="A picture containing tree&#10;&#10;Description automatically generated with medium confidence">
            <a:extLst>
              <a:ext uri="{FF2B5EF4-FFF2-40B4-BE49-F238E27FC236}">
                <a16:creationId xmlns:a16="http://schemas.microsoft.com/office/drawing/2014/main" id="{DC2D2E17-6CAA-E8CA-AB54-AA53DC8F7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44282" flipH="1">
            <a:off x="5812399" y="5459705"/>
            <a:ext cx="590672" cy="9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3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358FFA-75AC-A555-EE4B-29A549AD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41" y="535572"/>
            <a:ext cx="7772400" cy="5037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A8AC00-3F9F-AEBB-1104-CA7CD558B71E}"/>
              </a:ext>
            </a:extLst>
          </p:cNvPr>
          <p:cNvSpPr txBox="1"/>
          <p:nvPr/>
        </p:nvSpPr>
        <p:spPr>
          <a:xfrm>
            <a:off x="4282714" y="3812906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E351A-BFED-0659-49BC-0118912EE1AC}"/>
              </a:ext>
            </a:extLst>
          </p:cNvPr>
          <p:cNvSpPr txBox="1"/>
          <p:nvPr/>
        </p:nvSpPr>
        <p:spPr>
          <a:xfrm>
            <a:off x="5957180" y="342900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F28478-5E63-06B8-3623-357D80E1CDF8}"/>
              </a:ext>
            </a:extLst>
          </p:cNvPr>
          <p:cNvSpPr txBox="1"/>
          <p:nvPr/>
        </p:nvSpPr>
        <p:spPr>
          <a:xfrm>
            <a:off x="7631648" y="3520156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2E88F-6C45-6B27-4374-C32F6FB2BD94}"/>
              </a:ext>
            </a:extLst>
          </p:cNvPr>
          <p:cNvSpPr txBox="1"/>
          <p:nvPr/>
        </p:nvSpPr>
        <p:spPr>
          <a:xfrm>
            <a:off x="4291858" y="1272975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2BDABF-E63B-AA44-CAFD-7F53D6C7F267}"/>
              </a:ext>
            </a:extLst>
          </p:cNvPr>
          <p:cNvSpPr txBox="1"/>
          <p:nvPr/>
        </p:nvSpPr>
        <p:spPr>
          <a:xfrm>
            <a:off x="5949640" y="1430124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33A99-CD05-1395-03C8-AA1F651153C5}"/>
              </a:ext>
            </a:extLst>
          </p:cNvPr>
          <p:cNvSpPr txBox="1"/>
          <p:nvPr/>
        </p:nvSpPr>
        <p:spPr>
          <a:xfrm>
            <a:off x="7599882" y="1692655"/>
            <a:ext cx="260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33796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6</Words>
  <Application>Microsoft Macintosh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Desantiago</dc:creator>
  <cp:lastModifiedBy>Ricardo Desantiago</cp:lastModifiedBy>
  <cp:revision>1</cp:revision>
  <dcterms:created xsi:type="dcterms:W3CDTF">2023-06-08T00:22:35Z</dcterms:created>
  <dcterms:modified xsi:type="dcterms:W3CDTF">2023-06-08T18:01:51Z</dcterms:modified>
</cp:coreProperties>
</file>